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118" d="100"/>
          <a:sy n="118" d="100"/>
        </p:scale>
        <p:origin x="-58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9B2B46-2572-411A-A03B-F75BF03460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7A367CF-8FFF-41E4-AFA7-5DD15D62CBC1}" type="datetimeFigureOut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E123DBE-A58D-49FC-AB7F-116DFC3EE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A8666-C01B-4F47-9D2B-7A60E188B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26A74-795E-4783-8317-3461417C7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0F433-7C2A-49BB-9572-E529E0C06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FE4E6F-EB60-40FF-B4ED-A08158DFF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B17C62-4D2A-4943-B5F2-449DC9EE1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3F7D79-47B3-4CF1-BD29-E90B666F2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789F48-5EF0-42EE-9E99-003CA4650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7AC30-BA3C-4C2C-84CB-6B442A55D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019971-360A-4AA0-8CFC-1324FA98C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F711D79-487D-4F5C-BF88-FAD24DF83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C07C719B-CB61-41CF-90C0-18916A080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56" r:id="rId2"/>
    <p:sldLayoutId id="2147483961" r:id="rId3"/>
    <p:sldLayoutId id="2147483962" r:id="rId4"/>
    <p:sldLayoutId id="2147483963" r:id="rId5"/>
    <p:sldLayoutId id="2147483964" r:id="rId6"/>
    <p:sldLayoutId id="2147483957" r:id="rId7"/>
    <p:sldLayoutId id="2147483965" r:id="rId8"/>
    <p:sldLayoutId id="2147483966" r:id="rId9"/>
    <p:sldLayoutId id="2147483958" r:id="rId10"/>
    <p:sldLayoutId id="214748395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(example: Slip-Trip, Fall from Height, Vehicle , Laceration, Chemical Exposure)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Climbing a ladder (1,5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mt.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) the operator’s foot slipped (personal incident low potential)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Bad weather condition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Personal Protection Equipment inadequate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Change PPE (safety shoes with the same degree of protection but with recess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into outsole)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5" name="Picture 32" descr="J:\Smi\Sicurezza\GENERALE\rapporti incidente\inc.2014\SIADMI rapp-inc 2014-01\scarpe SP1 con tacc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53025" y="1179513"/>
            <a:ext cx="3349625" cy="251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8613</TotalTime>
  <Words>81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462</cp:revision>
  <cp:lastPrinted>2003-11-04T16:53:27Z</cp:lastPrinted>
  <dcterms:created xsi:type="dcterms:W3CDTF">2004-01-23T18:06:09Z</dcterms:created>
  <dcterms:modified xsi:type="dcterms:W3CDTF">2014-11-06T18:59:37Z</dcterms:modified>
</cp:coreProperties>
</file>